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754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279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927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34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049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43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44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104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37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778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959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97B3-2BDE-4246-AE3D-0E1B500A56DC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B7D8-A6B5-4D3D-A26A-0AAE2456F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55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208912" cy="4730080"/>
          </a:xfrm>
        </p:spPr>
        <p:txBody>
          <a:bodyPr/>
          <a:lstStyle/>
          <a:p>
            <a:r>
              <a:rPr lang="en-IN" dirty="0" smtClean="0"/>
              <a:t>C Instructions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748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 arithmetic statement could be of three types. These are as follows:</a:t>
            </a:r>
          </a:p>
          <a:p>
            <a:r>
              <a:rPr lang="en-US" dirty="0" smtClean="0"/>
              <a:t>Integer mode arithmetic statement - This is an arithmetic statement in which all operands are either integer variables or integer constants.</a:t>
            </a:r>
          </a:p>
          <a:p>
            <a:r>
              <a:rPr lang="en-US" dirty="0" smtClean="0"/>
              <a:t>Ex.: </a:t>
            </a:r>
            <a:r>
              <a:rPr lang="en-US" dirty="0" err="1" smtClean="0"/>
              <a:t>int</a:t>
            </a:r>
            <a:r>
              <a:rPr lang="en-US" dirty="0" smtClean="0"/>
              <a:t> i, king, </a:t>
            </a:r>
            <a:r>
              <a:rPr lang="en-US" dirty="0" err="1" smtClean="0"/>
              <a:t>issac</a:t>
            </a:r>
            <a:r>
              <a:rPr lang="en-US" dirty="0" smtClean="0"/>
              <a:t>, </a:t>
            </a:r>
            <a:r>
              <a:rPr lang="en-US" dirty="0" err="1" smtClean="0"/>
              <a:t>noteit</a:t>
            </a:r>
            <a:r>
              <a:rPr lang="en-US" dirty="0" smtClean="0"/>
              <a:t> ;</a:t>
            </a:r>
          </a:p>
          <a:p>
            <a:r>
              <a:rPr lang="en-US" dirty="0" smtClean="0"/>
              <a:t>i = i + 1 ;</a:t>
            </a:r>
          </a:p>
          <a:p>
            <a:r>
              <a:rPr lang="en-US" dirty="0" smtClean="0"/>
              <a:t>king = </a:t>
            </a:r>
            <a:r>
              <a:rPr lang="en-US" dirty="0" err="1" smtClean="0"/>
              <a:t>issac</a:t>
            </a:r>
            <a:r>
              <a:rPr lang="en-US" dirty="0" smtClean="0"/>
              <a:t> * 234 + </a:t>
            </a:r>
            <a:r>
              <a:rPr lang="en-US" dirty="0" err="1" smtClean="0"/>
              <a:t>noteit</a:t>
            </a:r>
            <a:r>
              <a:rPr lang="en-US" dirty="0" smtClean="0"/>
              <a:t> - 7689 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443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Real mode arithmetic statement-</a:t>
            </a:r>
            <a:r>
              <a:rPr lang="en-US" dirty="0" smtClean="0"/>
              <a:t> This is an arithmetic</a:t>
            </a:r>
          </a:p>
          <a:p>
            <a:r>
              <a:rPr lang="en-US" dirty="0" smtClean="0"/>
              <a:t>statement in which all operands are either real constants or real variables.</a:t>
            </a:r>
          </a:p>
          <a:p>
            <a:pPr marL="0" indent="0">
              <a:buNone/>
            </a:pPr>
            <a:r>
              <a:rPr lang="en-US" dirty="0" smtClean="0"/>
              <a:t>Ex.: float </a:t>
            </a:r>
            <a:r>
              <a:rPr lang="en-US" dirty="0" err="1" smtClean="0"/>
              <a:t>qbee</a:t>
            </a:r>
            <a:r>
              <a:rPr lang="en-US" dirty="0" smtClean="0"/>
              <a:t>, </a:t>
            </a:r>
            <a:r>
              <a:rPr lang="en-US" dirty="0" err="1" smtClean="0"/>
              <a:t>antink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, </a:t>
            </a:r>
            <a:r>
              <a:rPr lang="en-US" dirty="0" err="1" smtClean="0"/>
              <a:t>prin</a:t>
            </a:r>
            <a:r>
              <a:rPr lang="en-US" dirty="0" smtClean="0"/>
              <a:t>, </a:t>
            </a:r>
            <a:r>
              <a:rPr lang="en-US" dirty="0" err="1" smtClean="0"/>
              <a:t>anoy</a:t>
            </a:r>
            <a:r>
              <a:rPr lang="en-US" dirty="0" smtClean="0"/>
              <a:t>, </a:t>
            </a:r>
            <a:r>
              <a:rPr lang="en-US" dirty="0" err="1" smtClean="0"/>
              <a:t>roi</a:t>
            </a:r>
            <a:r>
              <a:rPr lang="en-US" dirty="0" smtClean="0"/>
              <a:t> ;</a:t>
            </a:r>
          </a:p>
          <a:p>
            <a:pPr marL="0" indent="0">
              <a:buNone/>
            </a:pPr>
            <a:r>
              <a:rPr lang="en-US" dirty="0" err="1" smtClean="0"/>
              <a:t>qbee</a:t>
            </a:r>
            <a:r>
              <a:rPr lang="en-US" dirty="0" smtClean="0"/>
              <a:t> = </a:t>
            </a:r>
            <a:r>
              <a:rPr lang="en-US" dirty="0" err="1" smtClean="0"/>
              <a:t>antink</a:t>
            </a:r>
            <a:r>
              <a:rPr lang="en-US" dirty="0" smtClean="0"/>
              <a:t> + 23.123 / 4.5 * 0.3442 ;</a:t>
            </a:r>
          </a:p>
          <a:p>
            <a:pPr marL="0" indent="0">
              <a:buNone/>
            </a:pPr>
            <a:r>
              <a:rPr lang="en-US" dirty="0" err="1" smtClean="0"/>
              <a:t>si</a:t>
            </a:r>
            <a:r>
              <a:rPr lang="en-US" dirty="0" smtClean="0"/>
              <a:t> = </a:t>
            </a:r>
            <a:r>
              <a:rPr lang="en-US" dirty="0" err="1" smtClean="0"/>
              <a:t>prin</a:t>
            </a:r>
            <a:r>
              <a:rPr lang="en-US" dirty="0" smtClean="0"/>
              <a:t> * </a:t>
            </a:r>
            <a:r>
              <a:rPr lang="en-US" dirty="0" err="1" smtClean="0"/>
              <a:t>anoy</a:t>
            </a:r>
            <a:r>
              <a:rPr lang="en-US" dirty="0" smtClean="0"/>
              <a:t> * </a:t>
            </a:r>
            <a:r>
              <a:rPr lang="en-US" dirty="0" err="1" smtClean="0"/>
              <a:t>roi</a:t>
            </a:r>
            <a:r>
              <a:rPr lang="en-US" dirty="0" smtClean="0"/>
              <a:t> / 100.0 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3694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 mode arithmetic statement - This is an arithmetic statement in which some of the operands are integers and some of the operands are real.</a:t>
            </a:r>
          </a:p>
          <a:p>
            <a:r>
              <a:rPr lang="en-IN" dirty="0" smtClean="0"/>
              <a:t>Ex.: float </a:t>
            </a:r>
            <a:r>
              <a:rPr lang="en-IN" dirty="0" err="1" smtClean="0"/>
              <a:t>si</a:t>
            </a:r>
            <a:r>
              <a:rPr lang="en-IN" dirty="0" smtClean="0"/>
              <a:t>, </a:t>
            </a:r>
            <a:r>
              <a:rPr lang="en-IN" dirty="0" err="1" smtClean="0"/>
              <a:t>prin</a:t>
            </a:r>
            <a:r>
              <a:rPr lang="en-IN" dirty="0" smtClean="0"/>
              <a:t>, </a:t>
            </a:r>
            <a:r>
              <a:rPr lang="en-IN" dirty="0" err="1" smtClean="0"/>
              <a:t>anoy</a:t>
            </a:r>
            <a:r>
              <a:rPr lang="en-IN" dirty="0" smtClean="0"/>
              <a:t>, </a:t>
            </a:r>
            <a:r>
              <a:rPr lang="en-IN" dirty="0" err="1" smtClean="0"/>
              <a:t>roi</a:t>
            </a:r>
            <a:r>
              <a:rPr lang="en-IN" dirty="0" smtClean="0"/>
              <a:t>, </a:t>
            </a:r>
            <a:r>
              <a:rPr lang="en-IN" dirty="0" err="1" smtClean="0"/>
              <a:t>avg</a:t>
            </a:r>
            <a:r>
              <a:rPr lang="en-IN" dirty="0" smtClean="0"/>
              <a:t> ;</a:t>
            </a:r>
          </a:p>
          <a:p>
            <a:r>
              <a:rPr lang="en-IN" dirty="0" err="1" smtClean="0"/>
              <a:t>int</a:t>
            </a:r>
            <a:r>
              <a:rPr lang="en-IN" dirty="0" smtClean="0"/>
              <a:t> a, b, c, </a:t>
            </a:r>
            <a:r>
              <a:rPr lang="en-IN" dirty="0" err="1" smtClean="0"/>
              <a:t>num</a:t>
            </a:r>
            <a:r>
              <a:rPr lang="en-IN" dirty="0" smtClean="0"/>
              <a:t> ;</a:t>
            </a:r>
          </a:p>
          <a:p>
            <a:r>
              <a:rPr lang="en-IN" dirty="0" err="1" smtClean="0"/>
              <a:t>si</a:t>
            </a:r>
            <a:r>
              <a:rPr lang="en-IN" dirty="0" smtClean="0"/>
              <a:t> = </a:t>
            </a:r>
            <a:r>
              <a:rPr lang="en-IN" dirty="0" err="1" smtClean="0"/>
              <a:t>prin</a:t>
            </a:r>
            <a:r>
              <a:rPr lang="en-IN" dirty="0" smtClean="0"/>
              <a:t> * </a:t>
            </a:r>
            <a:r>
              <a:rPr lang="en-IN" dirty="0" err="1" smtClean="0"/>
              <a:t>anoy</a:t>
            </a:r>
            <a:r>
              <a:rPr lang="en-IN" dirty="0" smtClean="0"/>
              <a:t> * </a:t>
            </a:r>
            <a:r>
              <a:rPr lang="en-IN" dirty="0" err="1" smtClean="0"/>
              <a:t>roi</a:t>
            </a:r>
            <a:r>
              <a:rPr lang="en-IN" dirty="0" smtClean="0"/>
              <a:t> / 100.0 ;</a:t>
            </a:r>
          </a:p>
          <a:p>
            <a:r>
              <a:rPr lang="en-IN" dirty="0" err="1" smtClean="0"/>
              <a:t>avg</a:t>
            </a:r>
            <a:r>
              <a:rPr lang="en-IN" dirty="0" smtClean="0"/>
              <a:t> = ( a + b + c + </a:t>
            </a:r>
            <a:r>
              <a:rPr lang="en-IN" dirty="0" err="1" smtClean="0"/>
              <a:t>num</a:t>
            </a:r>
            <a:r>
              <a:rPr lang="en-IN" dirty="0" smtClean="0"/>
              <a:t> ) / 4 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0289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u="sng" dirty="0" smtClean="0"/>
              <a:t>Integer and Float Conversion: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dirty="0" smtClean="0"/>
              <a:t>a)An arithmetic operation between an integer and integer</a:t>
            </a:r>
          </a:p>
          <a:p>
            <a:pPr marL="0" indent="0">
              <a:buNone/>
            </a:pPr>
            <a:r>
              <a:rPr lang="en-US" dirty="0" smtClean="0"/>
              <a:t>always yields an integer result.</a:t>
            </a:r>
          </a:p>
          <a:p>
            <a:pPr marL="0" indent="0">
              <a:buNone/>
            </a:pPr>
            <a:r>
              <a:rPr lang="en-US" dirty="0" smtClean="0"/>
              <a:t>b)An operation between a real and real always yields a real</a:t>
            </a:r>
          </a:p>
          <a:p>
            <a:pPr marL="0" indent="0">
              <a:buNone/>
            </a:pPr>
            <a:r>
              <a:rPr lang="en-US" dirty="0" smtClean="0"/>
              <a:t>result.</a:t>
            </a:r>
          </a:p>
          <a:p>
            <a:pPr marL="0" indent="0">
              <a:buNone/>
            </a:pPr>
            <a:r>
              <a:rPr lang="en-US" dirty="0" smtClean="0"/>
              <a:t>c)An operation between an integer and real always yields a real result. </a:t>
            </a:r>
          </a:p>
          <a:p>
            <a:pPr marL="0" indent="0">
              <a:buNone/>
            </a:pPr>
            <a:r>
              <a:rPr lang="en-US" dirty="0" smtClean="0"/>
              <a:t>In this operation the integer is first promoted to a real</a:t>
            </a:r>
          </a:p>
          <a:p>
            <a:pPr marL="0" indent="0">
              <a:buNone/>
            </a:pPr>
            <a:r>
              <a:rPr lang="en-US" dirty="0" smtClean="0"/>
              <a:t>and then the operation is performed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7621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809750"/>
            <a:ext cx="74295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569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u="sng" dirty="0" smtClean="0"/>
              <a:t>Type Conversion in Assignments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may so happen that the type of the expression and the type of the variable on the left-hand side of the assignment operator may not be same.</a:t>
            </a:r>
          </a:p>
          <a:p>
            <a:pPr marL="0" indent="0">
              <a:buNone/>
            </a:pPr>
            <a:r>
              <a:rPr lang="en-US" dirty="0" smtClean="0"/>
              <a:t> For example, consider the following assignment statements.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i ;</a:t>
            </a:r>
          </a:p>
          <a:p>
            <a:r>
              <a:rPr lang="en-US" dirty="0" smtClean="0"/>
              <a:t>float b ;</a:t>
            </a:r>
          </a:p>
          <a:p>
            <a:r>
              <a:rPr lang="en-US" dirty="0" smtClean="0"/>
              <a:t>i = 3.5 ;</a:t>
            </a:r>
          </a:p>
          <a:p>
            <a:r>
              <a:rPr lang="en-US" dirty="0" smtClean="0"/>
              <a:t>b = 30 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6292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Here in the first assignment statement though the expression’s  value is a float (3.5) it cannot be stored in i since it is an int. </a:t>
            </a:r>
          </a:p>
          <a:p>
            <a:r>
              <a:rPr lang="en-US" dirty="0" smtClean="0"/>
              <a:t>In  such a case the float is demoted to an </a:t>
            </a:r>
            <a:r>
              <a:rPr lang="en-US" dirty="0" err="1" smtClean="0"/>
              <a:t>int</a:t>
            </a:r>
            <a:r>
              <a:rPr lang="en-US" dirty="0" smtClean="0"/>
              <a:t> and then its value is stored. </a:t>
            </a:r>
          </a:p>
          <a:p>
            <a:r>
              <a:rPr lang="en-US" dirty="0" smtClean="0"/>
              <a:t>Hence what gets stored in i is 3. Exactly opposite happens in the next statement. </a:t>
            </a:r>
          </a:p>
          <a:p>
            <a:r>
              <a:rPr lang="en-US" dirty="0" smtClean="0"/>
              <a:t>Here, 30 is promoted to 30.000000 and then</a:t>
            </a:r>
          </a:p>
          <a:p>
            <a:r>
              <a:rPr lang="en-US" dirty="0" smtClean="0"/>
              <a:t>stored in b, since b being a float variable cannot hold anything except a float value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2036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Hierarchy of Operations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executing an arithmetic statement, which has two or more operators.</a:t>
            </a:r>
          </a:p>
          <a:p>
            <a:endParaRPr lang="en-US" dirty="0"/>
          </a:p>
          <a:p>
            <a:r>
              <a:rPr lang="en-US" dirty="0" smtClean="0"/>
              <a:t> For example, does the expression 2 * x - 3 * y</a:t>
            </a:r>
          </a:p>
          <a:p>
            <a:pPr marL="0" indent="0">
              <a:buNone/>
            </a:pPr>
            <a:r>
              <a:rPr lang="en-US" dirty="0" smtClean="0"/>
              <a:t>correspond to (2x)-(3y) or to 2(x-3y)? Similarly, does A / B * C  correspond to A / (B * C) or to (A / B) * C? 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3677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2238374"/>
            <a:ext cx="7581900" cy="3422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344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62150"/>
            <a:ext cx="6077471" cy="3706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10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hree types of instructions in C: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 Declaration Instruction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Arithmetic Instruction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 Instruction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951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Associativity of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Associativity can be of two types</a:t>
            </a:r>
            <a:r>
              <a:rPr lang="en-US" dirty="0" smtClean="0"/>
              <a:t>—</a:t>
            </a:r>
          </a:p>
          <a:p>
            <a:r>
              <a:rPr lang="en-US" dirty="0" smtClean="0"/>
              <a:t>Left </a:t>
            </a:r>
            <a:r>
              <a:rPr lang="en-US" dirty="0"/>
              <a:t>to </a:t>
            </a:r>
            <a:r>
              <a:rPr lang="en-US" dirty="0" smtClean="0"/>
              <a:t>Right </a:t>
            </a:r>
            <a:r>
              <a:rPr lang="en-US" dirty="0"/>
              <a:t>or Right to Left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Left to Right associativity means that the left operand must be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7029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expression</a:t>
            </a:r>
          </a:p>
          <a:p>
            <a:r>
              <a:rPr lang="en-US" dirty="0"/>
              <a:t>a = 3 / 2 * 5 ;</a:t>
            </a:r>
          </a:p>
          <a:p>
            <a:r>
              <a:rPr lang="en-US" dirty="0"/>
              <a:t>Here there is a tie between operators of same priority, that </a:t>
            </a:r>
            <a:r>
              <a:rPr lang="en-US" dirty="0" smtClean="0"/>
              <a:t>is between </a:t>
            </a:r>
            <a:r>
              <a:rPr lang="en-US" dirty="0"/>
              <a:t>/ and *.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tie is settled using the associativity of / </a:t>
            </a:r>
            <a:r>
              <a:rPr lang="en-US" dirty="0" smtClean="0"/>
              <a:t>and *.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4479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38" y="1628800"/>
            <a:ext cx="6626412" cy="29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933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lnSpcReduction="10000"/>
          </a:bodyPr>
          <a:lstStyle/>
          <a:p>
            <a:r>
              <a:rPr lang="en-IN" b="1" u="sng" dirty="0"/>
              <a:t>Control Instructions in </a:t>
            </a:r>
            <a:r>
              <a:rPr lang="en-IN" b="1" u="sng" dirty="0" smtClean="0"/>
              <a:t>C</a:t>
            </a:r>
          </a:p>
          <a:p>
            <a:r>
              <a:rPr lang="en-US" dirty="0" smtClean="0"/>
              <a:t>In </a:t>
            </a:r>
            <a:r>
              <a:rPr lang="en-US" dirty="0"/>
              <a:t>other words the </a:t>
            </a:r>
            <a:r>
              <a:rPr lang="en-US" dirty="0" smtClean="0"/>
              <a:t>control instructions </a:t>
            </a:r>
            <a:r>
              <a:rPr lang="en-US" dirty="0"/>
              <a:t>determine the ‘flow of control’ in a program. </a:t>
            </a:r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dirty="0"/>
              <a:t>four types of control instructions in C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They </a:t>
            </a:r>
            <a:r>
              <a:rPr lang="en-US" dirty="0" smtClean="0"/>
              <a:t>are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Sequence Control Instruction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(b) Selection or Decision Control Instruction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(c) Repetition or Loop Control Instruction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(d) Case Control Instruction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669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/>
          </a:bodyPr>
          <a:lstStyle/>
          <a:p>
            <a:r>
              <a:rPr lang="en-US" dirty="0"/>
              <a:t>The Sequence control instruction ensures that the instructions </a:t>
            </a:r>
            <a:r>
              <a:rPr lang="en-US" dirty="0" smtClean="0"/>
              <a:t>are executed </a:t>
            </a:r>
            <a:r>
              <a:rPr lang="en-US" dirty="0"/>
              <a:t>in the same order in which they appear in the program.</a:t>
            </a:r>
          </a:p>
          <a:p>
            <a:r>
              <a:rPr lang="en-US" dirty="0"/>
              <a:t>Decision and Case control instructions allow the computer to </a:t>
            </a:r>
            <a:r>
              <a:rPr lang="en-US" dirty="0" smtClean="0"/>
              <a:t>take a </a:t>
            </a:r>
            <a:r>
              <a:rPr lang="en-US" dirty="0"/>
              <a:t>decision as to which instruction is to be executed next. </a:t>
            </a:r>
            <a:endParaRPr lang="en-US" dirty="0" smtClean="0"/>
          </a:p>
          <a:p>
            <a:r>
              <a:rPr lang="en-US" dirty="0" smtClean="0"/>
              <a:t>The Loop control </a:t>
            </a:r>
            <a:r>
              <a:rPr lang="en-US" dirty="0"/>
              <a:t>instruction helps computer to execute a group of </a:t>
            </a:r>
            <a:r>
              <a:rPr lang="en-US" dirty="0" smtClean="0"/>
              <a:t>statements repeatedly.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361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/>
          <a:lstStyle/>
          <a:p>
            <a:r>
              <a:rPr lang="en-US" dirty="0" smtClean="0"/>
              <a:t>The purpose of each of these instructions is given</a:t>
            </a:r>
          </a:p>
          <a:p>
            <a:pPr marL="0" indent="0">
              <a:buNone/>
            </a:pPr>
            <a:r>
              <a:rPr lang="en-US" dirty="0" smtClean="0"/>
              <a:t>a)Type declaration instruction-To declare the type of variables used in a C program.</a:t>
            </a:r>
          </a:p>
          <a:p>
            <a:pPr marL="0" indent="0">
              <a:buNone/>
            </a:pPr>
            <a:r>
              <a:rPr lang="en-US" dirty="0" smtClean="0"/>
              <a:t>b) Arithmetic instruction − To perform arithmetic operations between constants and variables.</a:t>
            </a:r>
          </a:p>
          <a:p>
            <a:pPr marL="0" indent="0">
              <a:buNone/>
            </a:pPr>
            <a:r>
              <a:rPr lang="en-US" dirty="0" smtClean="0"/>
              <a:t>c)Control instruction − To control the sequence of execution of various statements in a C program.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453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u="sng" dirty="0" smtClean="0"/>
              <a:t>Type Declaration Instruction</a:t>
            </a:r>
          </a:p>
          <a:p>
            <a:r>
              <a:rPr lang="en-US" dirty="0" smtClean="0"/>
              <a:t>Any variable used in the program must be declared</a:t>
            </a:r>
          </a:p>
          <a:p>
            <a:r>
              <a:rPr lang="en-US" dirty="0" smtClean="0"/>
              <a:t>before using it in any statement. The type declaration statement is</a:t>
            </a:r>
          </a:p>
          <a:p>
            <a:r>
              <a:rPr lang="en-US" dirty="0" smtClean="0"/>
              <a:t>written at the beginning of main( ) function.</a:t>
            </a:r>
          </a:p>
          <a:p>
            <a:endParaRPr lang="en-US" dirty="0"/>
          </a:p>
          <a:p>
            <a:r>
              <a:rPr lang="fr-FR" dirty="0" smtClean="0"/>
              <a:t>Ex.: </a:t>
            </a:r>
            <a:r>
              <a:rPr lang="fr-FR" dirty="0" err="1" smtClean="0"/>
              <a:t>int</a:t>
            </a:r>
            <a:r>
              <a:rPr lang="fr-FR" dirty="0" smtClean="0"/>
              <a:t> bas ;</a:t>
            </a:r>
          </a:p>
          <a:p>
            <a:r>
              <a:rPr lang="fr-FR" dirty="0" err="1" smtClean="0"/>
              <a:t>float</a:t>
            </a:r>
            <a:r>
              <a:rPr lang="fr-FR" dirty="0" smtClean="0"/>
              <a:t> </a:t>
            </a:r>
            <a:r>
              <a:rPr lang="fr-FR" dirty="0" err="1" smtClean="0"/>
              <a:t>rs</a:t>
            </a:r>
            <a:r>
              <a:rPr lang="fr-FR" dirty="0" smtClean="0"/>
              <a:t>, </a:t>
            </a:r>
            <a:r>
              <a:rPr lang="fr-FR" dirty="0" err="1" smtClean="0"/>
              <a:t>grosssal</a:t>
            </a:r>
            <a:r>
              <a:rPr lang="fr-FR" dirty="0" smtClean="0"/>
              <a:t> ;</a:t>
            </a:r>
          </a:p>
          <a:p>
            <a:r>
              <a:rPr lang="fr-FR" dirty="0" smtClean="0"/>
              <a:t>char </a:t>
            </a:r>
            <a:r>
              <a:rPr lang="fr-FR" dirty="0" err="1" smtClean="0"/>
              <a:t>name</a:t>
            </a:r>
            <a:r>
              <a:rPr lang="fr-FR" dirty="0" smtClean="0"/>
              <a:t>, code 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839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declaring the type of variable we can also initialize it as shown below.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i = 10, j = 25 ;</a:t>
            </a:r>
          </a:p>
          <a:p>
            <a:pPr marL="0" indent="0">
              <a:buNone/>
            </a:pPr>
            <a:r>
              <a:rPr lang="en-US" dirty="0" smtClean="0"/>
              <a:t>float a = 1.5, b = 1.99 + 2.4 * 1.44 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982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order in which we define the variables is sometimes</a:t>
            </a:r>
          </a:p>
          <a:p>
            <a:r>
              <a:rPr lang="en-US" dirty="0" smtClean="0"/>
              <a:t>important sometimes not. For example,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i = 10, j = 25 ;</a:t>
            </a:r>
          </a:p>
          <a:p>
            <a:r>
              <a:rPr lang="en-US" dirty="0" smtClean="0"/>
              <a:t>is same as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j = 25, j = 10 ;</a:t>
            </a:r>
          </a:p>
          <a:p>
            <a:r>
              <a:rPr lang="en-US" dirty="0" smtClean="0"/>
              <a:t>However,</a:t>
            </a:r>
          </a:p>
          <a:p>
            <a:r>
              <a:rPr lang="en-US" dirty="0" smtClean="0"/>
              <a:t>float a = 1.5, b = a + 3.1 ;</a:t>
            </a:r>
          </a:p>
          <a:p>
            <a:r>
              <a:rPr lang="en-US" dirty="0" smtClean="0"/>
              <a:t>is alright, but</a:t>
            </a:r>
          </a:p>
          <a:p>
            <a:r>
              <a:rPr lang="en-US" dirty="0" smtClean="0"/>
              <a:t>float b = a + 3.1, a = 1.5 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833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(c) The following statements would work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a, b, c, d ;</a:t>
            </a:r>
          </a:p>
          <a:p>
            <a:r>
              <a:rPr lang="en-US" dirty="0" smtClean="0"/>
              <a:t>a = b = c = 10 ;</a:t>
            </a:r>
          </a:p>
          <a:p>
            <a:r>
              <a:rPr lang="en-US" dirty="0" smtClean="0"/>
              <a:t>However, the following statement would not work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 = b = c = d = 10 ;</a:t>
            </a:r>
          </a:p>
          <a:p>
            <a:r>
              <a:rPr lang="en-US" dirty="0" smtClean="0"/>
              <a:t>Once again we are trying to use b (to assign to a) before defining it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547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u="sng" dirty="0" smtClean="0"/>
              <a:t>Arithmetic Instruction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 arithmetic instruction consists of a variable name on the left hand side of = and variable names &amp; constants on the right hand</a:t>
            </a:r>
          </a:p>
          <a:p>
            <a:pPr marL="0" indent="0">
              <a:buNone/>
            </a:pPr>
            <a:r>
              <a:rPr lang="en-US" dirty="0" smtClean="0"/>
              <a:t>   side of =. </a:t>
            </a:r>
          </a:p>
          <a:p>
            <a:r>
              <a:rPr lang="en-US" dirty="0" smtClean="0"/>
              <a:t>The variables and constants appearing on the right </a:t>
            </a:r>
            <a:r>
              <a:rPr lang="en-US" dirty="0" err="1" smtClean="0"/>
              <a:t>handside</a:t>
            </a:r>
            <a:r>
              <a:rPr lang="en-US" dirty="0" smtClean="0"/>
              <a:t> of = are connected by arithmetic operators like +, -, *, and /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9345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 smtClean="0"/>
              <a:t>Ex.: int ad ;</a:t>
            </a:r>
          </a:p>
          <a:p>
            <a:pPr marL="0" indent="0">
              <a:buNone/>
            </a:pPr>
            <a:r>
              <a:rPr lang="sv-SE" dirty="0" smtClean="0"/>
              <a:t>float kot, deta, alpha, beta, gamma ;</a:t>
            </a:r>
          </a:p>
          <a:p>
            <a:pPr marL="0" indent="0">
              <a:buNone/>
            </a:pPr>
            <a:r>
              <a:rPr lang="sv-SE" dirty="0" smtClean="0"/>
              <a:t>ad = 3200 ;</a:t>
            </a:r>
          </a:p>
          <a:p>
            <a:pPr marL="0" indent="0">
              <a:buNone/>
            </a:pPr>
            <a:r>
              <a:rPr lang="sv-SE" dirty="0" smtClean="0"/>
              <a:t>kot = 0.0056 ;</a:t>
            </a:r>
          </a:p>
          <a:p>
            <a:pPr marL="0" indent="0">
              <a:buNone/>
            </a:pPr>
            <a:r>
              <a:rPr lang="sv-SE" dirty="0" smtClean="0"/>
              <a:t>deta = alpha * beta / gamma + 3.2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en-US" dirty="0" smtClean="0"/>
              <a:t>, /, -, + are the arithmetic operators.</a:t>
            </a:r>
          </a:p>
          <a:p>
            <a:pPr marL="0" indent="0">
              <a:buNone/>
            </a:pPr>
            <a:r>
              <a:rPr lang="en-US" dirty="0" smtClean="0"/>
              <a:t>= is the assignment operator.</a:t>
            </a:r>
          </a:p>
          <a:p>
            <a:pPr marL="0" indent="0">
              <a:buNone/>
            </a:pPr>
            <a:r>
              <a:rPr lang="en-US" dirty="0" smtClean="0"/>
              <a:t>2, 5 and 3200 are integer constants.</a:t>
            </a:r>
          </a:p>
          <a:p>
            <a:pPr marL="0" indent="0">
              <a:buNone/>
            </a:pPr>
            <a:r>
              <a:rPr lang="en-US" dirty="0" smtClean="0"/>
              <a:t>3.2 and 0.0056 are real constants.</a:t>
            </a:r>
          </a:p>
          <a:p>
            <a:pPr marL="0" indent="0">
              <a:buNone/>
            </a:pPr>
            <a:r>
              <a:rPr lang="en-US" dirty="0" smtClean="0"/>
              <a:t>ad is an integer variable.</a:t>
            </a:r>
          </a:p>
          <a:p>
            <a:pPr marL="0" indent="0">
              <a:buNone/>
            </a:pPr>
            <a:r>
              <a:rPr lang="en-US" dirty="0" err="1" smtClean="0"/>
              <a:t>kot</a:t>
            </a:r>
            <a:r>
              <a:rPr lang="en-US" dirty="0" smtClean="0"/>
              <a:t>, </a:t>
            </a:r>
            <a:r>
              <a:rPr lang="en-US" dirty="0" err="1" smtClean="0"/>
              <a:t>deta</a:t>
            </a:r>
            <a:r>
              <a:rPr lang="en-US" dirty="0" smtClean="0"/>
              <a:t>, alpha, beta, gamma are real variables.</a:t>
            </a:r>
            <a:r>
              <a:rPr lang="sv-SE" dirty="0" smtClean="0"/>
              <a:t> * 2 / 5 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92779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251</TotalTime>
  <Words>1078</Words>
  <Application>Microsoft Office PowerPoint</Application>
  <PresentationFormat>On-screen Show (4:3)</PresentationFormat>
  <Paragraphs>112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Arithmetic Instruction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 Conversion in Assignments</vt:lpstr>
      <vt:lpstr>PowerPoint Presentation</vt:lpstr>
      <vt:lpstr>Hierarchy of Operations</vt:lpstr>
      <vt:lpstr>PowerPoint Presentation</vt:lpstr>
      <vt:lpstr>PowerPoint Presentation</vt:lpstr>
      <vt:lpstr>Associativity of Operators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WELCOME</cp:lastModifiedBy>
  <cp:revision>67</cp:revision>
  <dcterms:created xsi:type="dcterms:W3CDTF">2023-07-30T16:26:41Z</dcterms:created>
  <dcterms:modified xsi:type="dcterms:W3CDTF">2023-08-01T16:14:20Z</dcterms:modified>
</cp:coreProperties>
</file>